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Open Sans" panose="02020500000000000000" charset="0"/>
      <p:regular r:id="rId8"/>
      <p:bold r:id="rId9"/>
      <p:italic r:id="rId10"/>
      <p:boldItalic r:id="rId11"/>
    </p:embeddedFont>
    <p:embeddedFont>
      <p:font typeface="PT Sans Narrow" panose="02020500000000000000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cadebf8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cadebf8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cadebf8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cadebf8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adebf86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adebf86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cadebf86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cadebf86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F5EE"/>
            </a:gs>
            <a:gs pos="100000">
              <a:srgbClr val="73D6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77658" y="7443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chemeClr val="accent4"/>
                </a:solidFill>
              </a:rPr>
              <a:t>社區之美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/>
              <a:t>401-22</a:t>
            </a:r>
            <a:r>
              <a:rPr lang="zh-TW" sz="2000">
                <a:solidFill>
                  <a:srgbClr val="9900FF"/>
                </a:solidFill>
              </a:rPr>
              <a:t>張晏慈</a:t>
            </a:r>
            <a:endParaRPr sz="2000">
              <a:solidFill>
                <a:srgbClr val="99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lin ang="5400012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後庄幼兒園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5108125" y="1188600"/>
            <a:ext cx="4035900" cy="3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dirty="0"/>
              <a:t>后庄幼兒園</a:t>
            </a:r>
            <a:r>
              <a:rPr lang="en-US" altLang="zh-TW" dirty="0"/>
              <a:t>:</a:t>
            </a:r>
            <a:r>
              <a:rPr lang="zh-TW" altLang="en-US" dirty="0"/>
              <a:t>園舍以蜜蜂「築巢」為設計理念，希望能像蜜蜂為愛築巢一樣，讓孩童們在大小空間中自由穿梭，且備受溫暖和關愛，外觀五顏六色的設計讓人覺得可以安心的在這裡學習成長。</a:t>
            </a:r>
            <a:endParaRPr dirty="0"/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300" y="1152475"/>
            <a:ext cx="4697375" cy="3523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/>
              <a:t>后庄心心相印藝術裝置園藝造景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5135800" y="1152475"/>
            <a:ext cx="3854400" cy="36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TW" altLang="en-US" dirty="0"/>
              <a:t>它在里長家旁邊，一塊三角形的畸零地，種植了許多小矮樹叢，最特別的是它的大紅色又充滿喜氣的縷空造景，吸引許多路過的居民來拍照。</a:t>
            </a:r>
            <a:endParaRPr dirty="0"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824101" cy="361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9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lin ang="5400012" scaled="0"/>
        </a:gra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后庄福德祠土地公廟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5176825" y="1152425"/>
            <a:ext cx="3874800" cy="3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dirty="0"/>
              <a:t>裡面供奉許多神明，有掌管地方治安的土地公、掌管課業成績的文昌帝君、面貌慈悲為懷的觀世音菩薩和帶來財富的財神爺，土地公廟的樑柱上雕刻許多攀岩附壁的傳說神獸—青龍、鳳凰、白虎和玄武，每到農曆初一十五就有許多虔誠的信眾帶著水果、金紙前來燒香祈福。</a:t>
            </a:r>
            <a:endParaRPr dirty="0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025" y="1152475"/>
            <a:ext cx="4807801" cy="36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4C4EA"/>
            </a:gs>
            <a:gs pos="100000">
              <a:srgbClr val="B46A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 flipH="1">
            <a:off x="2158608" y="2033503"/>
            <a:ext cx="5022300" cy="13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7100">
                <a:solidFill>
                  <a:srgbClr val="00FFFF"/>
                </a:solidFill>
              </a:rPr>
              <a:t>謝謝大家！</a:t>
            </a:r>
            <a:endParaRPr sz="7100">
              <a:solidFill>
                <a:srgbClr val="00FFFF"/>
              </a:solidFill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1174450" y="219325"/>
            <a:ext cx="55539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00FFFF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000" y="1644850"/>
            <a:ext cx="1853808" cy="185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25" y="1644850"/>
            <a:ext cx="1853808" cy="1853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如螢幕大小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Arial</vt:lpstr>
      <vt:lpstr>PT Sans Narrow</vt:lpstr>
      <vt:lpstr>Open Sans</vt:lpstr>
      <vt:lpstr>Tropic</vt:lpstr>
      <vt:lpstr>社區之美</vt:lpstr>
      <vt:lpstr>後庄幼兒園</vt:lpstr>
      <vt:lpstr>后庄心心相印藝術裝置園藝造景</vt:lpstr>
      <vt:lpstr>后庄福德祠土地公廟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社區之美</dc:title>
  <cp:lastModifiedBy>user</cp:lastModifiedBy>
  <cp:revision>1</cp:revision>
  <dcterms:modified xsi:type="dcterms:W3CDTF">2022-07-05T04:02:28Z</dcterms:modified>
</cp:coreProperties>
</file>